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106"/>
    <a:srgbClr val="D67000"/>
    <a:srgbClr val="EE7D00"/>
    <a:srgbClr val="969696"/>
    <a:srgbClr val="A50021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13B1-737F-41D0-929F-78A7EEC2E6C0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B2EF9-C9C7-4943-825A-D00C6619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8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c7hjn9lL4Q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Enhanced Rose gold by </a:t>
            </a:r>
            <a:r>
              <a:rPr lang="en-US" b="1" dirty="0" smtClean="0">
                <a:hlinkClick r:id="rId3"/>
              </a:rPr>
              <a:t>@</a:t>
            </a:r>
            <a:r>
              <a:rPr lang="en-US" b="1" dirty="0" err="1" smtClean="0">
                <a:hlinkClick r:id="rId3"/>
              </a:rPr>
              <a:t>theparlourlife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Rose gold is a perfect marriage of blushed pink and gold. It should be individualized to suit your clients complexion. More rose for a cooler vibe or intensify the golden hues for a warmer glow. 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COLOR FORMULAS</a:t>
            </a:r>
          </a:p>
          <a:p>
            <a:endParaRPr lang="en-US" sz="1100" dirty="0" smtClean="0">
              <a:solidFill>
                <a:schemeClr val="tx2"/>
              </a:solidFill>
            </a:endParaRPr>
          </a:p>
          <a:p>
            <a:r>
              <a:rPr lang="en-US" sz="1200" dirty="0" smtClean="0"/>
              <a:t>100g Nu-</a:t>
            </a:r>
            <a:r>
              <a:rPr lang="en-US" sz="1200" dirty="0" err="1" smtClean="0"/>
              <a:t>dist</a:t>
            </a:r>
            <a:r>
              <a:rPr lang="en-US" sz="1200" dirty="0" smtClean="0"/>
              <a:t> Pink + 10g Pure Violet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On previously lightened hair use a bespoke mixture of 2 Color Fresh Create shades: Nu-</a:t>
            </a:r>
            <a:r>
              <a:rPr lang="en-US" sz="1200" dirty="0" err="1" smtClean="0">
                <a:ea typeface="DengXian"/>
                <a:cs typeface="Times New Roman" panose="02020603050405020304" pitchFamily="18" charset="0"/>
              </a:rPr>
              <a:t>dist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Pink and Pure Violet mixed in a ratio of 10:1 applied on to the root area and develop for 20 min, combed through to the ends for a subtle hint of rose for the last 5 min.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An ideal product to create a soft textured wave is EIMI Sugar Lift. Spritz through damp hair to give the hair the right amount of grip for the blow-dry. Always use EIMI Thermal Image before tonging the hair in large sections for the perfect loose beach wave.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B2EF9-C9C7-4943-825A-D00C66193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F41-F45E-4832-BF21-C624C15D11AC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5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6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1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7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48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333"/>
            <a:ext cx="12192000" cy="66336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5" name="Rectangle 14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6" name="Rectangle 15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7" name="Rectangle 16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F842-657F-44C1-99F7-7AFB00A78C1B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552"/>
            <a:ext cx="12192000" cy="66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0" name="Rectangle 29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1" name="Rectangle 30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2" name="Rectangle 31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5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49380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208528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67675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986" y="1681157"/>
            <a:ext cx="5719764" cy="4233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81716" y="1681157"/>
            <a:ext cx="5719764" cy="4233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49396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369180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9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8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5800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572248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3C2-99F6-4943-A854-677CC7126D4A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6531" cy="5148000"/>
          </a:xfrm>
          <a:prstGeom prst="rect">
            <a:avLst/>
          </a:prstGeom>
          <a:solidFill>
            <a:srgbClr val="CF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8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8"/>
            <a:ext cx="12192000" cy="6855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3B34-9602-4600-B61A-532E0EB59F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028-4D5F-4F81-B9D3-EBD3A0D47FE5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3" y="0"/>
            <a:ext cx="605424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6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4" y="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154438" y="0"/>
            <a:ext cx="303756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36842" y="342900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153526" y="3429000"/>
            <a:ext cx="3038474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5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use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bg1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bg1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628384"/>
            <a:ext cx="3048000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055577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99788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136422" y="1628384"/>
            <a:ext cx="3055577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0481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399" y="1619250"/>
            <a:ext cx="6934201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3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FAB-AE98-4DE7-9A81-561F75F4D800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9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7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316-9FA1-45BB-9746-911EF7A27D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794A-2E91-4C18-BC93-3E6411A6F836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9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1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8601075" cy="1409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619250"/>
            <a:ext cx="8562975" cy="4705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43450" y="6432550"/>
            <a:ext cx="27432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7DAFEA3F-BA13-4F8F-931E-1D9EA74CF79F}" type="datetime1">
              <a:rPr lang="en-GB" smtClean="0"/>
              <a:pPr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74" y="6432550"/>
            <a:ext cx="4448175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2424" y="6432550"/>
            <a:ext cx="3600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5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83" r:id="rId21"/>
    <p:sldLayoutId id="2147483687" r:id="rId22"/>
    <p:sldLayoutId id="2147483688" r:id="rId23"/>
    <p:sldLayoutId id="2147483689" r:id="rId24"/>
    <p:sldLayoutId id="2147483690" r:id="rId25"/>
    <p:sldLayoutId id="2147483651" r:id="rId26"/>
    <p:sldLayoutId id="2147483691" r:id="rId27"/>
    <p:sldLayoutId id="2147483692" r:id="rId28"/>
    <p:sldLayoutId id="2147483661" r:id="rId29"/>
    <p:sldLayoutId id="2147483675" r:id="rId30"/>
    <p:sldLayoutId id="2147483676" r:id="rId31"/>
    <p:sldLayoutId id="2147483677" r:id="rId32"/>
    <p:sldLayoutId id="2147483684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5" r:id="rId39"/>
    <p:sldLayoutId id="2147483686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s://www.instagram.com/p/Bc7hjn9lL4Q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92405" y="165735"/>
            <a:ext cx="11807190" cy="6526530"/>
          </a:xfrm>
          <a:prstGeom prst="round2DiagRect">
            <a:avLst/>
          </a:prstGeom>
          <a:noFill/>
          <a:ln w="571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0298" y="295394"/>
            <a:ext cx="427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Πολύτιμο ροζ χρυσό από </a:t>
            </a:r>
            <a:r>
              <a:rPr lang="en-US" b="1" dirty="0" smtClean="0">
                <a:hlinkClick r:id="rId3"/>
              </a:rPr>
              <a:t>@</a:t>
            </a:r>
            <a:r>
              <a:rPr lang="en-US" b="1" dirty="0" err="1">
                <a:hlinkClick r:id="rId3"/>
              </a:rPr>
              <a:t>theparlourlife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1660" y="873413"/>
            <a:ext cx="7650480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Το ροζ-χρυσό είναι το τέλειο πάντρεμα του ροδαλού ροζ και του χρυσού. Θα πρέπει να εξατομικεύεται  για να ταιριάζει στην επιδερμίδα της πελάτισσάς σας. Πιο ροζέ για μια πιο ψυχρή κατεύθυνση ή πιο έντονες χρυσές χροιές για μια πιο ζεστή λάμψη.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560" y="3672402"/>
            <a:ext cx="744474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Σε ήδη ξανοιγμένα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μαλλιά,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εφαρμόστε την εξατομικευμένη ανάμιξη των δύο αποχρώσεων του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Color Fresh Create: Nu-</a:t>
            </a:r>
            <a:r>
              <a:rPr lang="en-US" sz="1200" dirty="0" err="1" smtClean="0">
                <a:ea typeface="DengXian"/>
                <a:cs typeface="Times New Roman" panose="02020603050405020304" pitchFamily="18" charset="0"/>
              </a:rPr>
              <a:t>dist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Pink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και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Pure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Violet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σε αναλογία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10:1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πρώτα στην περιοχή της ρίζας και αφήστε το να δράσει για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DengXian"/>
                <a:cs typeface="Times New Roman" panose="02020603050405020304" pitchFamily="18" charset="0"/>
              </a:rPr>
              <a:t>20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λεπτά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. </a:t>
            </a:r>
            <a:r>
              <a:rPr lang="el-GR" sz="1200" dirty="0">
                <a:ea typeface="DengXian"/>
                <a:cs typeface="Times New Roman" panose="02020603050405020304" pitchFamily="18" charset="0"/>
              </a:rPr>
              <a:t>Κ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ατόπιν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χτενίστε το χρώμα στα μήκη και τις άκρες για μια διακριτική απόδοση του ροζ για τα τελευταία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5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λεπτά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. 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561" y="1659250"/>
            <a:ext cx="1592579" cy="4566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9560" y="2115904"/>
            <a:ext cx="26877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chemeClr val="tx2"/>
                </a:solidFill>
              </a:rPr>
              <a:t>Συνδυασμός αποχρώσεων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100" dirty="0" smtClean="0">
              <a:solidFill>
                <a:schemeClr val="tx2"/>
              </a:solidFill>
            </a:endParaRPr>
          </a:p>
          <a:p>
            <a:r>
              <a:rPr lang="en-US" sz="1200" dirty="0"/>
              <a:t>100g </a:t>
            </a:r>
            <a:r>
              <a:rPr lang="en-US" sz="1200" dirty="0" smtClean="0"/>
              <a:t>Nu-</a:t>
            </a:r>
            <a:r>
              <a:rPr lang="en-US" sz="1200" dirty="0" err="1" smtClean="0"/>
              <a:t>dist</a:t>
            </a:r>
            <a:r>
              <a:rPr lang="en-US" sz="1200" dirty="0" smtClean="0"/>
              <a:t> </a:t>
            </a:r>
            <a:r>
              <a:rPr lang="en-US" sz="1200" dirty="0"/>
              <a:t>Pink + 10g Pure Violet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645" y="5750104"/>
            <a:ext cx="6600924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Το ιδανικό προϊόν για δημιουργήσετε έναν κυματισμό με απαλή υφή είναι το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EIMI Sugar Lift.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Ψεκάστε σε νωπά μαλλιά για να τους δώσετε το σωστό κράτημα και κάντε πιστολάκι. Να χρησιμοποιείτε πάντα 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EIMI Thermal Image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πριν την χρήση σίδερου για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μπούκλες. </a:t>
            </a:r>
            <a:r>
              <a:rPr lang="el-GR" sz="1200" dirty="0">
                <a:ea typeface="DengXian"/>
                <a:cs typeface="Times New Roman" panose="02020603050405020304" pitchFamily="18" charset="0"/>
              </a:rPr>
              <a:t>Π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άρτε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μεγάλα τμήματα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μαλλιών για </a:t>
            </a:r>
            <a:r>
              <a:rPr lang="el-GR" sz="1200" dirty="0" smtClean="0">
                <a:ea typeface="DengXian"/>
                <a:cs typeface="Times New Roman" panose="02020603050405020304" pitchFamily="18" charset="0"/>
              </a:rPr>
              <a:t>τον τέλειο απαλό κυματισμό παραλίας.</a:t>
            </a: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 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26" y="5189324"/>
            <a:ext cx="1623060" cy="542886"/>
          </a:xfrm>
          <a:prstGeom prst="rect">
            <a:avLst/>
          </a:prstGeom>
        </p:spPr>
      </p:pic>
      <p:pic>
        <p:nvPicPr>
          <p:cNvPr id="1030" name="Picture 6" descr="Image result for eimi thermal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336" y="4759010"/>
            <a:ext cx="1818336" cy="18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lor fresh create nudist pink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1" t="3393" r="11769" b="3963"/>
          <a:stretch/>
        </p:blipFill>
        <p:spPr bwMode="auto">
          <a:xfrm>
            <a:off x="7195705" y="1416126"/>
            <a:ext cx="1366898" cy="22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lor fresh create pure viole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7" t="1615" r="28793"/>
          <a:stretch/>
        </p:blipFill>
        <p:spPr bwMode="auto">
          <a:xfrm>
            <a:off x="8090311" y="1518807"/>
            <a:ext cx="944583" cy="21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imi sugar lif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11086" r="22342" b="8842"/>
          <a:stretch/>
        </p:blipFill>
        <p:spPr bwMode="auto">
          <a:xfrm>
            <a:off x="7194885" y="4759009"/>
            <a:ext cx="1853740" cy="18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1" y="744130"/>
            <a:ext cx="3428354" cy="42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675">
      <a:dk1>
        <a:srgbClr val="393230"/>
      </a:dk1>
      <a:lt1>
        <a:sysClr val="window" lastClr="FFFFFF"/>
      </a:lt1>
      <a:dk2>
        <a:srgbClr val="BA0C2F"/>
      </a:dk2>
      <a:lt2>
        <a:srgbClr val="F2ECEF"/>
      </a:lt2>
      <a:accent1>
        <a:srgbClr val="814363"/>
      </a:accent1>
      <a:accent2>
        <a:srgbClr val="CF4074"/>
      </a:accent2>
      <a:accent3>
        <a:srgbClr val="F06E83"/>
      </a:accent3>
      <a:accent4>
        <a:srgbClr val="B77283"/>
      </a:accent4>
      <a:accent5>
        <a:srgbClr val="C83D59"/>
      </a:accent5>
      <a:accent6>
        <a:srgbClr val="888483"/>
      </a:accent6>
      <a:hlink>
        <a:srgbClr val="0563C1"/>
      </a:hlink>
      <a:folHlink>
        <a:srgbClr val="954F72"/>
      </a:folHlink>
    </a:clrScheme>
    <a:fontScheme name="Custom 187">
      <a:majorFont>
        <a:latin typeface="Clan Offc Pro Narrow Thin"/>
        <a:ea typeface=""/>
        <a:cs typeface=""/>
      </a:majorFont>
      <a:minorFont>
        <a:latin typeface="Clan Offc Pro Narro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1AAC2D7-B90E-4A17-86D9-53F8A02D92A6}" vid="{2E8FB41A-FF50-4BC0-AACD-64740FD44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334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Bree Rg</vt:lpstr>
      <vt:lpstr>Clan Offc Pro Narrow Book</vt:lpstr>
      <vt:lpstr>Clan Offc Pro Narrow Medium</vt:lpstr>
      <vt:lpstr>Clan Offc Pro Narrow Thin</vt:lpstr>
      <vt:lpstr>DengXian</vt:lpstr>
      <vt:lpstr>Arial</vt:lpstr>
      <vt:lpstr>Calibri</vt:lpstr>
      <vt:lpstr>Times New Roman</vt:lpstr>
      <vt:lpstr>Theme1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Dauga</dc:creator>
  <cp:lastModifiedBy>Martha Karamichali</cp:lastModifiedBy>
  <cp:revision>31</cp:revision>
  <dcterms:created xsi:type="dcterms:W3CDTF">2018-04-20T07:31:33Z</dcterms:created>
  <dcterms:modified xsi:type="dcterms:W3CDTF">2018-06-20T12:48:04Z</dcterms:modified>
</cp:coreProperties>
</file>