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106"/>
    <a:srgbClr val="D67000"/>
    <a:srgbClr val="EE7D00"/>
    <a:srgbClr val="969696"/>
    <a:srgbClr val="A50021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EAC7D-B389-4114-8CF2-24EAE58CB00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7BC9B-085D-42BA-ACD2-29E11E7BD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kthrnap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Softly blended pewter to reflective silver by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@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kthrnaprg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COLOR FORMULAS</a:t>
            </a:r>
          </a:p>
          <a:p>
            <a:endParaRPr lang="en-US" sz="1100" dirty="0" smtClean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A.</a:t>
            </a:r>
            <a:r>
              <a:rPr lang="en-US" sz="1200" dirty="0" smtClean="0"/>
              <a:t>	Illumina Color + Welloxon Perfect Pastel</a:t>
            </a:r>
          </a:p>
          <a:p>
            <a:r>
              <a:rPr lang="en-US" sz="1200" dirty="0" smtClean="0"/>
              <a:t>	20g 7/ + 20g 7/81 + 20g 8/69 + 120g Pastel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chemeClr val="tx2"/>
                </a:solidFill>
              </a:rPr>
              <a:t>B. </a:t>
            </a:r>
            <a:r>
              <a:rPr lang="en-US" sz="1200" dirty="0" smtClean="0"/>
              <a:t>	Color Touch + Color Touch Emulsion 1.9%</a:t>
            </a:r>
          </a:p>
          <a:p>
            <a:r>
              <a:rPr lang="en-US" sz="1200" dirty="0" smtClean="0"/>
              <a:t>	20g 9/16 + 20g 7/89 + 20g 10/0 + 120g 1.9%</a:t>
            </a:r>
          </a:p>
          <a:p>
            <a:pPr lvl="1"/>
            <a:endParaRPr lang="en-US" sz="1200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On pre-lightened hair lifted to a pale yellow undertone start your root stretch with Illumina Color equal parts of 7/+7/81+8/69 mixed with Welloxon Perfect Pastel 1:2 (formula A)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Blend the roots in to Color Touch equal parts 9/16+7/89+10/0 mixed with Color Touch Emulsion 1.9% (formula B) 1:2.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To create a flawless wave prep the hair with a smoothing product like EIMI Perfect Me and a heat protection spray before you use any heated tool like EIMI Thermal Image.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7BC9B-085D-42BA-ACD2-29E11E7BD9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5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F41-F45E-4832-BF21-C624C15D11AC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5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6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1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9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7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4143375" cy="4705350"/>
          </a:xfrm>
        </p:spPr>
        <p:txBody>
          <a:bodyPr/>
          <a:lstStyle>
            <a:lvl1pPr marL="444500" indent="-444500">
              <a:spcBef>
                <a:spcPts val="800"/>
              </a:spcBef>
              <a:buNone/>
              <a:defRPr>
                <a:latin typeface="+mn-lt"/>
              </a:defRPr>
            </a:lvl1pPr>
            <a:lvl2pPr marL="180975" indent="-180975">
              <a:spcBef>
                <a:spcPts val="8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800"/>
              </a:spcBef>
              <a:defRPr/>
            </a:lvl3pPr>
            <a:lvl4pPr marL="538163" indent="-180975">
              <a:spcBef>
                <a:spcPts val="800"/>
              </a:spcBef>
              <a:defRPr/>
            </a:lvl4pPr>
            <a:lvl5pPr marL="719138" indent="-180975">
              <a:spcBef>
                <a:spcPts val="8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14875" y="1619250"/>
            <a:ext cx="4143375" cy="4705350"/>
          </a:xfrm>
        </p:spPr>
        <p:txBody>
          <a:bodyPr/>
          <a:lstStyle>
            <a:lvl1pPr marL="444500" indent="-444500">
              <a:spcBef>
                <a:spcPts val="800"/>
              </a:spcBef>
              <a:buNone/>
              <a:defRPr>
                <a:latin typeface="+mn-lt"/>
              </a:defRPr>
            </a:lvl1pPr>
            <a:lvl2pPr marL="180975" indent="-180975">
              <a:spcBef>
                <a:spcPts val="8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800"/>
              </a:spcBef>
              <a:defRPr/>
            </a:lvl3pPr>
            <a:lvl4pPr marL="538163" indent="-180975">
              <a:spcBef>
                <a:spcPts val="800"/>
              </a:spcBef>
              <a:defRPr/>
            </a:lvl4pPr>
            <a:lvl5pPr marL="719138" indent="-180975">
              <a:spcBef>
                <a:spcPts val="8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4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x Box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4333"/>
            <a:ext cx="12192000" cy="66336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820" y="2421255"/>
            <a:ext cx="2556000" cy="25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15" name="Rectangle 14"/>
          <p:cNvSpPr/>
          <p:nvPr/>
        </p:nvSpPr>
        <p:spPr>
          <a:xfrm>
            <a:off x="3370580" y="2421255"/>
            <a:ext cx="2556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16" name="Rectangle 15"/>
          <p:cNvSpPr/>
          <p:nvPr/>
        </p:nvSpPr>
        <p:spPr>
          <a:xfrm>
            <a:off x="6276340" y="2421255"/>
            <a:ext cx="2556000" cy="25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17" name="Rectangle 16"/>
          <p:cNvSpPr/>
          <p:nvPr/>
        </p:nvSpPr>
        <p:spPr>
          <a:xfrm>
            <a:off x="9182100" y="2421255"/>
            <a:ext cx="2556000" cy="25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6082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950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47818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38686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368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37236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28104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918972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2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F842-657F-44C1-99F7-7AFB00A78C1B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x Box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5552"/>
            <a:ext cx="12192000" cy="66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" y="2421255"/>
            <a:ext cx="2556000" cy="25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0" name="Rectangle 29"/>
          <p:cNvSpPr/>
          <p:nvPr/>
        </p:nvSpPr>
        <p:spPr>
          <a:xfrm>
            <a:off x="3370580" y="2421255"/>
            <a:ext cx="2556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1" name="Rectangle 30"/>
          <p:cNvSpPr/>
          <p:nvPr/>
        </p:nvSpPr>
        <p:spPr>
          <a:xfrm>
            <a:off x="6276340" y="2421255"/>
            <a:ext cx="2556000" cy="25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2" name="Rectangle 31"/>
          <p:cNvSpPr/>
          <p:nvPr/>
        </p:nvSpPr>
        <p:spPr>
          <a:xfrm>
            <a:off x="9182100" y="2421255"/>
            <a:ext cx="2556000" cy="25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368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37236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28104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918972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6082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950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47818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38686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5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49380" y="1747040"/>
            <a:ext cx="3536820" cy="419656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208528" y="1747040"/>
            <a:ext cx="3536820" cy="419656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67675" y="1747040"/>
            <a:ext cx="3536820" cy="419656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5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0986" y="1681157"/>
            <a:ext cx="5719764" cy="4233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81716" y="1681157"/>
            <a:ext cx="5719764" cy="4233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49396" y="1889920"/>
            <a:ext cx="4984620" cy="382508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369180" y="1889920"/>
            <a:ext cx="4984620" cy="382508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9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981200" y="2209800"/>
            <a:ext cx="8229600" cy="33528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981200" y="2209800"/>
            <a:ext cx="8229600" cy="33528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8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5800" y="2081208"/>
            <a:ext cx="4953000" cy="31242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572248" y="2081208"/>
            <a:ext cx="4953000" cy="31242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4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66751"/>
            <a:ext cx="10515600" cy="287655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29025"/>
            <a:ext cx="10515600" cy="2460626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63C2-99F6-4943-A854-677CC7126D4A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274" y="1479396"/>
            <a:ext cx="11636531" cy="5148000"/>
          </a:xfrm>
          <a:prstGeom prst="rect">
            <a:avLst/>
          </a:prstGeom>
          <a:solidFill>
            <a:srgbClr val="CF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542925" y="1752600"/>
            <a:ext cx="11249025" cy="4678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8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8"/>
            <a:ext cx="12192000" cy="6855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274" y="1479396"/>
            <a:ext cx="11635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542925" y="1752600"/>
            <a:ext cx="11249025" cy="4678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0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66751"/>
            <a:ext cx="10515600" cy="287655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29025"/>
            <a:ext cx="10515600" cy="2460626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3B34-9602-4600-B61A-532E0EB59F5E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9028-4D5F-4F81-B9D3-EBD3A0D47FE5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5076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361950" indent="-180975">
              <a:spcBef>
                <a:spcPts val="1200"/>
              </a:spcBef>
              <a:defRPr/>
            </a:lvl4pPr>
            <a:lvl5pPr marL="542925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5038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37753" y="0"/>
            <a:ext cx="6054247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6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5076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5038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37754" y="0"/>
            <a:ext cx="3015772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9154438" y="0"/>
            <a:ext cx="3037562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36842" y="3429000"/>
            <a:ext cx="3015772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153526" y="3429000"/>
            <a:ext cx="3038474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5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5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user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bg1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bg1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628384"/>
            <a:ext cx="3048000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055577" y="1628384"/>
            <a:ext cx="3036634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099788" y="1628384"/>
            <a:ext cx="3036634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136422" y="1628384"/>
            <a:ext cx="3055577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8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40481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361950" indent="-180975">
              <a:spcBef>
                <a:spcPts val="1200"/>
              </a:spcBef>
              <a:defRPr/>
            </a:lvl4pPr>
            <a:lvl5pPr marL="542925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24399" y="1619250"/>
            <a:ext cx="6934201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361950" indent="-180975">
              <a:spcBef>
                <a:spcPts val="1200"/>
              </a:spcBef>
              <a:defRPr/>
            </a:lvl4pPr>
            <a:lvl5pPr marL="542925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9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2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369" y="310357"/>
            <a:ext cx="11625263" cy="62372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72" y="476252"/>
            <a:ext cx="11308028" cy="12525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72" y="1728788"/>
            <a:ext cx="8401050" cy="4367212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1072" y="1176340"/>
            <a:ext cx="11269928" cy="5524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3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FAB-AE98-4DE7-9A81-561F75F4D800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1999" cy="6862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369" y="310357"/>
            <a:ext cx="11625263" cy="623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72" y="476252"/>
            <a:ext cx="11308028" cy="12525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72" y="1728788"/>
            <a:ext cx="8401050" cy="4367212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1072" y="1176340"/>
            <a:ext cx="11269928" cy="5524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7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316-9FA1-45BB-9746-911EF7A27D5E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794A-2E91-4C18-BC93-3E6411A6F836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25249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487149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9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25249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487149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1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8601075" cy="14097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75" y="1619250"/>
            <a:ext cx="8562975" cy="47053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43450" y="6432550"/>
            <a:ext cx="2743200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5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fld id="{7DAFEA3F-BA13-4F8F-931E-1D9EA74CF79F}" type="datetime1">
              <a:rPr lang="en-GB" smtClean="0"/>
              <a:pPr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74" y="6432550"/>
            <a:ext cx="4448175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2424" y="6432550"/>
            <a:ext cx="360000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50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83" r:id="rId21"/>
    <p:sldLayoutId id="2147483687" r:id="rId22"/>
    <p:sldLayoutId id="2147483688" r:id="rId23"/>
    <p:sldLayoutId id="2147483689" r:id="rId24"/>
    <p:sldLayoutId id="2147483690" r:id="rId25"/>
    <p:sldLayoutId id="2147483651" r:id="rId26"/>
    <p:sldLayoutId id="2147483691" r:id="rId27"/>
    <p:sldLayoutId id="2147483692" r:id="rId28"/>
    <p:sldLayoutId id="2147483661" r:id="rId29"/>
    <p:sldLayoutId id="2147483675" r:id="rId30"/>
    <p:sldLayoutId id="2147483676" r:id="rId31"/>
    <p:sldLayoutId id="2147483677" r:id="rId32"/>
    <p:sldLayoutId id="2147483684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5" r:id="rId39"/>
    <p:sldLayoutId id="2147483686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hyperlink" Target="https://www.instagram.com/kthrnaprg/" TargetMode="External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7" t="-200" r="25353"/>
          <a:stretch/>
        </p:blipFill>
        <p:spPr bwMode="auto">
          <a:xfrm>
            <a:off x="10555834" y="1423240"/>
            <a:ext cx="915451" cy="197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 Diagonal Corner Rectangle 6"/>
          <p:cNvSpPr/>
          <p:nvPr/>
        </p:nvSpPr>
        <p:spPr>
          <a:xfrm>
            <a:off x="192405" y="165735"/>
            <a:ext cx="11807190" cy="6526530"/>
          </a:xfrm>
          <a:prstGeom prst="round2DiagRect">
            <a:avLst/>
          </a:prstGeom>
          <a:noFill/>
          <a:ln w="57150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21684" y="331029"/>
            <a:ext cx="6893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Κασσίτερος απαλά σβησμένος </a:t>
            </a:r>
            <a:r>
              <a:rPr lang="el-GR" dirty="0"/>
              <a:t>σ</a:t>
            </a:r>
            <a:r>
              <a:rPr lang="el-GR" dirty="0" smtClean="0"/>
              <a:t>ε </a:t>
            </a:r>
            <a:r>
              <a:rPr lang="el-GR" dirty="0" smtClean="0">
                <a:solidFill>
                  <a:srgbClr val="FF0000"/>
                </a:solidFill>
              </a:rPr>
              <a:t>γυαλιστερό</a:t>
            </a:r>
            <a:r>
              <a:rPr lang="el-GR" dirty="0" smtClean="0"/>
              <a:t> </a:t>
            </a:r>
            <a:r>
              <a:rPr lang="el-GR" dirty="0"/>
              <a:t>ασήμι </a:t>
            </a:r>
            <a:r>
              <a:rPr lang="el-GR" dirty="0" smtClean="0"/>
              <a:t>από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@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kthrnaprg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17" y="928688"/>
            <a:ext cx="3460433" cy="39966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9560" y="918203"/>
            <a:ext cx="765048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Μια πιο </a:t>
            </a:r>
            <a:r>
              <a:rPr lang="el-GR" sz="1200" dirty="0" err="1" smtClean="0">
                <a:ea typeface="DengXian"/>
                <a:cs typeface="Times New Roman" panose="02020603050405020304" pitchFamily="18" charset="0"/>
              </a:rPr>
              <a:t>σκούρη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 εκδοχή του ασημένιου είναι η νέα στροφή του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trend,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 χρησιμοποιώντας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δυο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iconic brand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 χρώματος από την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a typeface="DengXian"/>
                <a:cs typeface="Times New Roman" panose="02020603050405020304" pitchFamily="18" charset="0"/>
              </a:rPr>
              <a:t>Wella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Professionals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,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για να δημιουργήσετε ένα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look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με έντονη λάμψη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.</a:t>
            </a:r>
            <a:endParaRPr lang="en-US" sz="1200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560" y="3672402"/>
            <a:ext cx="7444740" cy="985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Σε ήδη ξανοιγμένα μαλλιά με υποκείμενους τόνους απαλού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κίτρινου,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ξεκινήστε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στη ρίζα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και σβηστά προς τα μήκη με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Illumina Color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, ίσα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μέρη από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7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/+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7/81+8/69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,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με </a:t>
            </a:r>
            <a:r>
              <a:rPr lang="en-US" sz="1200" dirty="0" err="1" smtClean="0">
                <a:ea typeface="DengXian"/>
                <a:cs typeface="Times New Roman" panose="02020603050405020304" pitchFamily="18" charset="0"/>
              </a:rPr>
              <a:t>Welloxon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Perfect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Pastel 1:2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(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χρώμα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A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)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.</a:t>
            </a:r>
            <a:endParaRPr lang="en-US" sz="1200" dirty="0">
              <a:ea typeface="DengXian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Τοποθετήστε στα μήκη και άκρες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Color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Touch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, ίσα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μέρη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9/16+7/89+10/0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,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με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Color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Touch Emulsion 1.9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% (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χρώμα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B)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1:2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,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σβήνοντας με </a:t>
            </a:r>
            <a:r>
              <a:rPr lang="el-GR" sz="1200" dirty="0">
                <a:ea typeface="DengXian"/>
                <a:cs typeface="Times New Roman" panose="02020603050405020304" pitchFamily="18" charset="0"/>
              </a:rPr>
              <a:t>το χρώμα της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ρίζας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.</a:t>
            </a:r>
            <a:endParaRPr lang="en-US" sz="1200" dirty="0"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561" y="1659250"/>
            <a:ext cx="1592579" cy="4566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9560" y="2115904"/>
            <a:ext cx="4257897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2"/>
                </a:solidFill>
              </a:rPr>
              <a:t>Συνδυασμός αποχρώσεων</a:t>
            </a:r>
            <a:endParaRPr lang="en-US" sz="1200" dirty="0" smtClean="0">
              <a:solidFill>
                <a:schemeClr val="tx2"/>
              </a:solidFill>
            </a:endParaRPr>
          </a:p>
          <a:p>
            <a:endParaRPr lang="en-US" sz="1100" dirty="0" smtClean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A.</a:t>
            </a:r>
            <a:r>
              <a:rPr lang="en-US" sz="1200" dirty="0" smtClean="0"/>
              <a:t>	Illumina Color + </a:t>
            </a:r>
            <a:r>
              <a:rPr lang="en-US" sz="1200" dirty="0" err="1" smtClean="0"/>
              <a:t>Welloxon</a:t>
            </a:r>
            <a:r>
              <a:rPr lang="en-US" sz="1200" dirty="0" smtClean="0"/>
              <a:t> Perfect Pastel</a:t>
            </a:r>
          </a:p>
          <a:p>
            <a:r>
              <a:rPr lang="en-US" sz="1200" dirty="0" smtClean="0"/>
              <a:t>	20g 7/ + 20g 7/81 + 20g 8/69 + 120g Pastel</a:t>
            </a:r>
          </a:p>
          <a:p>
            <a:endParaRPr lang="en-US" sz="1200" dirty="0"/>
          </a:p>
          <a:p>
            <a:r>
              <a:rPr lang="en-US" sz="1200" dirty="0" smtClean="0">
                <a:solidFill>
                  <a:schemeClr val="tx2"/>
                </a:solidFill>
              </a:rPr>
              <a:t>B. </a:t>
            </a:r>
            <a:r>
              <a:rPr lang="en-US" sz="1200" dirty="0" smtClean="0"/>
              <a:t>	Color Touch + Color Touch Emulsion 1.9%</a:t>
            </a:r>
          </a:p>
          <a:p>
            <a:r>
              <a:rPr lang="en-US" sz="1200" dirty="0" smtClean="0"/>
              <a:t>	20g 9/16 + 20g 7/89 + 20g 10/0 + 120g 1.9%</a:t>
            </a:r>
          </a:p>
          <a:p>
            <a:pPr lvl="1"/>
            <a:endParaRPr lang="en-US" sz="1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82916" y="5857918"/>
            <a:ext cx="6816217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Για να δημιουργήσετε αψεγάδιαστο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κυματισμό, προετοιμάστε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τα μαλλιά με ένα προϊόν λείανσης όπως το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EIMI Perfect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M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e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και ένα σπρέι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προστασίας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από την θερμότητα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πριν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από την χρήση θερμικών εργαλείων όπως το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EIMI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Thermal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Image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26" y="5189324"/>
            <a:ext cx="1623060" cy="542886"/>
          </a:xfrm>
          <a:prstGeom prst="rect">
            <a:avLst/>
          </a:prstGeom>
        </p:spPr>
      </p:pic>
      <p:pic>
        <p:nvPicPr>
          <p:cNvPr id="1028" name="Picture 4" descr="Wella EIMI Perfect M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t="19199" r="24341" b="8201"/>
          <a:stretch/>
        </p:blipFill>
        <p:spPr bwMode="auto">
          <a:xfrm>
            <a:off x="7467672" y="4759010"/>
            <a:ext cx="1703125" cy="18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imi thermal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336" y="4759010"/>
            <a:ext cx="1818336" cy="18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olor touch rich naturals and color touch emulsi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185" r="46064" b="1"/>
          <a:stretch/>
        </p:blipFill>
        <p:spPr bwMode="auto">
          <a:xfrm>
            <a:off x="10392678" y="1922885"/>
            <a:ext cx="503926" cy="14832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welloxon pastel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8" r="24492"/>
          <a:stretch/>
        </p:blipFill>
        <p:spPr bwMode="auto">
          <a:xfrm>
            <a:off x="9105977" y="1442966"/>
            <a:ext cx="945318" cy="195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llumina col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95" y="1551413"/>
            <a:ext cx="1356871" cy="21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675">
      <a:dk1>
        <a:srgbClr val="393230"/>
      </a:dk1>
      <a:lt1>
        <a:sysClr val="window" lastClr="FFFFFF"/>
      </a:lt1>
      <a:dk2>
        <a:srgbClr val="BA0C2F"/>
      </a:dk2>
      <a:lt2>
        <a:srgbClr val="F2ECEF"/>
      </a:lt2>
      <a:accent1>
        <a:srgbClr val="814363"/>
      </a:accent1>
      <a:accent2>
        <a:srgbClr val="CF4074"/>
      </a:accent2>
      <a:accent3>
        <a:srgbClr val="F06E83"/>
      </a:accent3>
      <a:accent4>
        <a:srgbClr val="B77283"/>
      </a:accent4>
      <a:accent5>
        <a:srgbClr val="C83D59"/>
      </a:accent5>
      <a:accent6>
        <a:srgbClr val="888483"/>
      </a:accent6>
      <a:hlink>
        <a:srgbClr val="0563C1"/>
      </a:hlink>
      <a:folHlink>
        <a:srgbClr val="954F72"/>
      </a:folHlink>
    </a:clrScheme>
    <a:fontScheme name="Custom 187">
      <a:majorFont>
        <a:latin typeface="Clan Offc Pro Narrow Thin"/>
        <a:ea typeface=""/>
        <a:cs typeface=""/>
      </a:majorFont>
      <a:minorFont>
        <a:latin typeface="Clan Offc Pro Narro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1AAC2D7-B90E-4A17-86D9-53F8A02D92A6}" vid="{2E8FB41A-FF50-4BC0-AACD-64740FD44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166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Bree Rg</vt:lpstr>
      <vt:lpstr>Clan Offc Pro Narrow Book</vt:lpstr>
      <vt:lpstr>Clan Offc Pro Narrow Medium</vt:lpstr>
      <vt:lpstr>Clan Offc Pro Narrow Thin</vt:lpstr>
      <vt:lpstr>DengXian</vt:lpstr>
      <vt:lpstr>Arial</vt:lpstr>
      <vt:lpstr>Calibri</vt:lpstr>
      <vt:lpstr>Times New Roman</vt:lpstr>
      <vt:lpstr>Theme1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Dauga</dc:creator>
  <cp:lastModifiedBy>Martha Karamichali</cp:lastModifiedBy>
  <cp:revision>29</cp:revision>
  <dcterms:created xsi:type="dcterms:W3CDTF">2018-04-20T07:31:33Z</dcterms:created>
  <dcterms:modified xsi:type="dcterms:W3CDTF">2018-06-20T12:44:53Z</dcterms:modified>
</cp:coreProperties>
</file>